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96" r:id="rId5"/>
    <p:sldId id="279" r:id="rId6"/>
    <p:sldId id="297" r:id="rId7"/>
    <p:sldId id="289" r:id="rId8"/>
    <p:sldId id="298" r:id="rId9"/>
    <p:sldId id="291" r:id="rId10"/>
    <p:sldId id="299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9" autoAdjust="0"/>
    <p:restoredTop sz="94660"/>
  </p:normalViewPr>
  <p:slideViewPr>
    <p:cSldViewPr>
      <p:cViewPr varScale="1">
        <p:scale>
          <a:sx n="78" d="100"/>
          <a:sy n="78" d="100"/>
        </p:scale>
        <p:origin x="52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F11CE419-B6FA-4674-A648-A05F535B979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8629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D7F8FE27-713B-45C2-A6CE-80DE0FFFADE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8337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7856701-ADD9-43B3-9834-890E76DBAB33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D2BF94-D8D4-4FD1-8BB4-45509A09A4B0}" type="slidenum">
              <a:rPr lang="zh-TW" altLang="en-US" sz="1200" smtClean="0">
                <a:ea typeface="新細明體" pitchFamily="18" charset="-120"/>
              </a:rPr>
              <a:pPr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D2BF94-D8D4-4FD1-8BB4-45509A09A4B0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F3C5F08-574D-4BD0-93C8-56E73203BDCA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D2BF94-D8D4-4FD1-8BB4-45509A09A4B0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662ACA8-6AA0-49B8-9E98-7B192C3D00E6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D2BF94-D8D4-4FD1-8BB4-45509A09A4B0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55EB20B-DB3E-4455-8699-EE724F71C2CA}" type="slidenum">
              <a:rPr lang="zh-TW" altLang="en-US" sz="1200">
                <a:ea typeface="新細明體" pitchFamily="18" charset="-120"/>
              </a:rPr>
              <a:pPr algn="r"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D2BF94-D8D4-4FD1-8BB4-45509A09A4B0}" type="slidenum">
              <a:rPr lang="zh-TW" altLang="en-US" sz="1200" smtClean="0">
                <a:ea typeface="新細明體" pitchFamily="18" charset="-120"/>
              </a:rPr>
              <a:pPr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8CCE7B4-5F3F-436B-B458-C5F48433664A}" type="slidenum">
              <a:rPr lang="zh-TW" altLang="en-US" sz="1200">
                <a:ea typeface="新細明體" pitchFamily="18" charset="-120"/>
              </a:rPr>
              <a:pPr algn="r" eaLnBrk="1" hangingPunct="1"/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632860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83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8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我曾犯罪到厭倦，煩悶昏沉若病；</a:t>
            </a:r>
          </a:p>
          <a:p>
            <a:pPr algn="ctr" eaLnBrk="1" hangingPunct="1"/>
            <a:r>
              <a:rPr lang="en-US" altLang="zh-TW" sz="2800" dirty="0"/>
              <a:t>In tenderness He sought me, weary and sick with sin,</a:t>
            </a:r>
          </a:p>
          <a:p>
            <a:pPr algn="ctr" eaLnBrk="1" hangingPunct="1"/>
            <a:r>
              <a:rPr lang="zh-TW" altLang="en-US" dirty="0"/>
              <a:t>祂來尋覓帶回圈，動作滿了柔情。</a:t>
            </a:r>
          </a:p>
          <a:p>
            <a:pPr algn="ctr" eaLnBrk="1" hangingPunct="1"/>
            <a:r>
              <a:rPr lang="en-US" altLang="zh-TW" sz="2800" dirty="0"/>
              <a:t>And on His shoulders brought Me </a:t>
            </a:r>
          </a:p>
          <a:p>
            <a:pPr algn="ctr" eaLnBrk="1" hangingPunct="1"/>
            <a:r>
              <a:rPr lang="en-US" altLang="zh-TW" sz="2800" dirty="0"/>
              <a:t>Back to His fold again,</a:t>
            </a:r>
          </a:p>
          <a:p>
            <a:pPr algn="ctr" eaLnBrk="1" hangingPunct="1"/>
            <a:r>
              <a:rPr lang="zh-TW" altLang="en-US" dirty="0"/>
              <a:t>千萬天使充滿歡喜，因見恩典希奇無比！</a:t>
            </a:r>
          </a:p>
          <a:p>
            <a:pPr algn="ctr" eaLnBrk="1" hangingPunct="1"/>
            <a:r>
              <a:rPr lang="en-US" altLang="zh-TW" sz="2800" dirty="0"/>
              <a:t>While angels in His presence sang </a:t>
            </a:r>
          </a:p>
          <a:p>
            <a:pPr algn="ctr" eaLnBrk="1" hangingPunct="1"/>
            <a:r>
              <a:rPr lang="en-US" altLang="zh-TW" sz="2800" dirty="0"/>
              <a:t>Until the courts of heaven rang.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726331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173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祂來尋覓</a:t>
            </a:r>
            <a:r>
              <a:rPr lang="zh-CN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滿了柔情</a:t>
            </a:r>
            <a:r>
              <a:rPr lang="zh-CN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IN TENDERNESS HE SOUGHT ME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哦，這愛，來尋我！</a:t>
            </a:r>
          </a:p>
          <a:p>
            <a:pPr algn="ctr" eaLnBrk="1" hangingPunct="1"/>
            <a:r>
              <a:rPr lang="en-US" altLang="zh-TW" sz="2800" dirty="0"/>
              <a:t>Oh, the love that sought me!</a:t>
            </a:r>
          </a:p>
          <a:p>
            <a:pPr algn="ctr" eaLnBrk="1" hangingPunct="1"/>
            <a:r>
              <a:rPr lang="zh-TW" altLang="en-US" dirty="0"/>
              <a:t>哦，這血，來贖我！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Oh, the blood that bought me!</a:t>
            </a:r>
          </a:p>
          <a:p>
            <a:pPr algn="ctr" eaLnBrk="1" hangingPunct="1"/>
            <a:r>
              <a:rPr lang="zh-TW" altLang="en-US" dirty="0"/>
              <a:t>哦，這恩，帶我歸祂羊圈，</a:t>
            </a:r>
          </a:p>
          <a:p>
            <a:pPr algn="ctr" eaLnBrk="1" hangingPunct="1"/>
            <a:r>
              <a:rPr lang="en-US" altLang="zh-TW" sz="2800" dirty="0"/>
              <a:t>Oh, the grace that brought me to the fold,</a:t>
            </a:r>
          </a:p>
          <a:p>
            <a:pPr algn="ctr" eaLnBrk="1" hangingPunct="1"/>
            <a:r>
              <a:rPr lang="zh-TW" altLang="en-US" dirty="0"/>
              <a:t>奇妙恩！帶我歸祂羊圈。</a:t>
            </a:r>
          </a:p>
          <a:p>
            <a:pPr algn="ctr" eaLnBrk="1" hangingPunct="1"/>
            <a:r>
              <a:rPr lang="en-US" altLang="zh-TW" sz="2800" dirty="0"/>
              <a:t>Wondrous grace that brought me to the fold!</a:t>
            </a:r>
          </a:p>
        </p:txBody>
      </p:sp>
    </p:spTree>
    <p:extLst>
      <p:ext uri="{BB962C8B-B14F-4D97-AF65-F5344CB8AC3E}">
        <p14:creationId xmlns:p14="http://schemas.microsoft.com/office/powerpoint/2010/main" val="378092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哦，這愛，來尋我！</a:t>
            </a:r>
          </a:p>
          <a:p>
            <a:pPr algn="ctr" eaLnBrk="1" hangingPunct="1"/>
            <a:r>
              <a:rPr lang="en-US" altLang="zh-TW" sz="2800" dirty="0"/>
              <a:t>Oh, the love that sought me!</a:t>
            </a:r>
          </a:p>
          <a:p>
            <a:pPr algn="ctr" eaLnBrk="1" hangingPunct="1"/>
            <a:r>
              <a:rPr lang="zh-TW" altLang="en-US" dirty="0"/>
              <a:t>哦，這血，來贖我！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Oh, the blood that bought me!</a:t>
            </a:r>
          </a:p>
          <a:p>
            <a:pPr algn="ctr" eaLnBrk="1" hangingPunct="1"/>
            <a:r>
              <a:rPr lang="zh-TW" altLang="en-US" dirty="0"/>
              <a:t>哦，這恩，帶我歸祂羊圈，</a:t>
            </a:r>
          </a:p>
          <a:p>
            <a:pPr algn="ctr" eaLnBrk="1" hangingPunct="1"/>
            <a:r>
              <a:rPr lang="en-US" altLang="zh-TW" sz="2800" dirty="0"/>
              <a:t>Oh, the grace that brought me to the fold,</a:t>
            </a:r>
          </a:p>
          <a:p>
            <a:pPr algn="ctr" eaLnBrk="1" hangingPunct="1"/>
            <a:r>
              <a:rPr lang="zh-TW" altLang="en-US" dirty="0"/>
              <a:t>奇妙恩！帶我歸祂羊圈。</a:t>
            </a:r>
          </a:p>
          <a:p>
            <a:pPr algn="ctr" eaLnBrk="1" hangingPunct="1"/>
            <a:r>
              <a:rPr lang="en-US" altLang="zh-TW" sz="2800" dirty="0"/>
              <a:t>Wondrous grace that brought me to the fold!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我受創傷重且深，祂用油酒包裹；</a:t>
            </a:r>
          </a:p>
          <a:p>
            <a:pPr algn="ctr" eaLnBrk="1" hangingPunct="1"/>
            <a:r>
              <a:rPr lang="en-US" altLang="zh-TW" sz="2800" dirty="0"/>
              <a:t>He washed the bleeding sin-wounds, </a:t>
            </a:r>
          </a:p>
          <a:p>
            <a:pPr algn="ctr" eaLnBrk="1" hangingPunct="1"/>
            <a:r>
              <a:rPr lang="en-US" altLang="zh-TW" sz="2800" dirty="0"/>
              <a:t>And poured in oil and wine;</a:t>
            </a:r>
          </a:p>
          <a:p>
            <a:pPr algn="ctr" eaLnBrk="1" hangingPunct="1"/>
            <a:r>
              <a:rPr lang="zh-TW" altLang="en-US" dirty="0"/>
              <a:t>祂要使我能放心，就說“你永屬我”。</a:t>
            </a:r>
          </a:p>
          <a:p>
            <a:pPr algn="ctr" eaLnBrk="1" hangingPunct="1"/>
            <a:r>
              <a:rPr lang="en-US" altLang="zh-TW" sz="2800" dirty="0"/>
              <a:t>He whispered to assure me, “I’ve found thee, thou art Mine.”</a:t>
            </a:r>
          </a:p>
          <a:p>
            <a:pPr algn="ctr" eaLnBrk="1" hangingPunct="1"/>
            <a:r>
              <a:rPr lang="zh-TW" altLang="en-US" dirty="0"/>
              <a:t>從無聲音如此甜美，傷痛之心頓覺欣慰。</a:t>
            </a:r>
          </a:p>
          <a:p>
            <a:pPr algn="ctr" eaLnBrk="1" hangingPunct="1"/>
            <a:r>
              <a:rPr lang="en-US" altLang="zh-TW" sz="2800" dirty="0"/>
              <a:t>I never heard a sweeter voice, </a:t>
            </a:r>
          </a:p>
          <a:p>
            <a:pPr algn="ctr" eaLnBrk="1" hangingPunct="1"/>
            <a:r>
              <a:rPr lang="en-US" altLang="zh-TW" sz="2800" dirty="0"/>
              <a:t>It made my aching heart rejoice.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哦，這愛，來尋我！</a:t>
            </a:r>
          </a:p>
          <a:p>
            <a:pPr algn="ctr" eaLnBrk="1" hangingPunct="1"/>
            <a:r>
              <a:rPr lang="en-US" altLang="zh-TW" sz="2800" dirty="0"/>
              <a:t>Oh, the love that sought me!</a:t>
            </a:r>
          </a:p>
          <a:p>
            <a:pPr algn="ctr" eaLnBrk="1" hangingPunct="1"/>
            <a:r>
              <a:rPr lang="zh-TW" altLang="en-US" dirty="0"/>
              <a:t>哦，這血，來贖我！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Oh, the blood that bought me!</a:t>
            </a:r>
          </a:p>
          <a:p>
            <a:pPr algn="ctr" eaLnBrk="1" hangingPunct="1"/>
            <a:r>
              <a:rPr lang="zh-TW" altLang="en-US" dirty="0"/>
              <a:t>哦，這恩，帶我歸祂羊圈，</a:t>
            </a:r>
          </a:p>
          <a:p>
            <a:pPr algn="ctr" eaLnBrk="1" hangingPunct="1"/>
            <a:r>
              <a:rPr lang="en-US" altLang="zh-TW" sz="2800" dirty="0"/>
              <a:t>Oh, the grace that brought me to the fold,</a:t>
            </a:r>
          </a:p>
          <a:p>
            <a:pPr algn="ctr" eaLnBrk="1" hangingPunct="1"/>
            <a:r>
              <a:rPr lang="zh-TW" altLang="en-US" dirty="0"/>
              <a:t>奇妙恩！帶我歸祂羊圈。</a:t>
            </a:r>
          </a:p>
          <a:p>
            <a:pPr algn="ctr" eaLnBrk="1" hangingPunct="1"/>
            <a:r>
              <a:rPr lang="en-US" altLang="zh-TW" sz="2800" dirty="0"/>
              <a:t>Wondrous grace that brought me to the fold!</a:t>
            </a:r>
          </a:p>
        </p:txBody>
      </p:sp>
    </p:spTree>
    <p:extLst>
      <p:ext uri="{BB962C8B-B14F-4D97-AF65-F5344CB8AC3E}">
        <p14:creationId xmlns:p14="http://schemas.microsoft.com/office/powerpoint/2010/main" val="2931786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祂指釘痕和槍傷，血也、水也流出；</a:t>
            </a:r>
          </a:p>
          <a:p>
            <a:pPr algn="ctr" eaLnBrk="1" hangingPunct="1"/>
            <a:r>
              <a:rPr lang="en-US" altLang="zh-TW" sz="2800" dirty="0"/>
              <a:t>He pointed to the nail-prints, for me His blood was shed;</a:t>
            </a:r>
          </a:p>
          <a:p>
            <a:pPr algn="ctr" eaLnBrk="1" hangingPunct="1"/>
            <a:r>
              <a:rPr lang="zh-TW" altLang="en-US" dirty="0"/>
              <a:t>蘆葦、唾沫、荊棘芒，羞辱加上痛苦。</a:t>
            </a:r>
          </a:p>
          <a:p>
            <a:pPr algn="ctr" eaLnBrk="1" hangingPunct="1"/>
            <a:r>
              <a:rPr lang="en-US" altLang="zh-TW" sz="2800" dirty="0"/>
              <a:t>A mocking crown so thorny, was placed upon His head;</a:t>
            </a:r>
          </a:p>
          <a:p>
            <a:pPr algn="ctr" eaLnBrk="1" hangingPunct="1"/>
            <a:r>
              <a:rPr lang="zh-TW" altLang="en-US" dirty="0"/>
              <a:t>我真不知我有何長，使祂竟肯為我命喪！</a:t>
            </a:r>
          </a:p>
          <a:p>
            <a:pPr algn="ctr" eaLnBrk="1" hangingPunct="1"/>
            <a:r>
              <a:rPr lang="en-US" altLang="zh-TW" sz="2800" dirty="0"/>
              <a:t>I wondered what He saw in me, to suffer such deep agony.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哦，這愛，來尋我！</a:t>
            </a:r>
          </a:p>
          <a:p>
            <a:pPr algn="ctr" eaLnBrk="1" hangingPunct="1"/>
            <a:r>
              <a:rPr lang="en-US" altLang="zh-TW" sz="2800" dirty="0"/>
              <a:t>Oh, the love that sought me!</a:t>
            </a:r>
          </a:p>
          <a:p>
            <a:pPr algn="ctr" eaLnBrk="1" hangingPunct="1"/>
            <a:r>
              <a:rPr lang="zh-TW" altLang="en-US" dirty="0"/>
              <a:t>哦，這血，來贖我！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Oh, the blood that bought me!</a:t>
            </a:r>
          </a:p>
          <a:p>
            <a:pPr algn="ctr" eaLnBrk="1" hangingPunct="1"/>
            <a:r>
              <a:rPr lang="zh-TW" altLang="en-US" dirty="0"/>
              <a:t>哦，這恩，帶我歸祂羊圈，</a:t>
            </a:r>
          </a:p>
          <a:p>
            <a:pPr algn="ctr" eaLnBrk="1" hangingPunct="1"/>
            <a:r>
              <a:rPr lang="en-US" altLang="zh-TW" sz="2800" dirty="0"/>
              <a:t>Oh, the grace that brought me to the fold,</a:t>
            </a:r>
          </a:p>
          <a:p>
            <a:pPr algn="ctr" eaLnBrk="1" hangingPunct="1"/>
            <a:r>
              <a:rPr lang="zh-TW" altLang="en-US" dirty="0"/>
              <a:t>奇妙恩！帶我歸祂羊圈。</a:t>
            </a:r>
          </a:p>
          <a:p>
            <a:pPr algn="ctr" eaLnBrk="1" hangingPunct="1"/>
            <a:r>
              <a:rPr lang="en-US" altLang="zh-TW" sz="2800" dirty="0"/>
              <a:t>Wondrous grace that brought me to the fold!</a:t>
            </a:r>
          </a:p>
        </p:txBody>
      </p:sp>
    </p:spTree>
    <p:extLst>
      <p:ext uri="{BB962C8B-B14F-4D97-AF65-F5344CB8AC3E}">
        <p14:creationId xmlns:p14="http://schemas.microsoft.com/office/powerpoint/2010/main" val="1693951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我今安坐在祂前，瞻仰祂的榮臉；</a:t>
            </a:r>
          </a:p>
          <a:p>
            <a:pPr algn="ctr" eaLnBrk="1" hangingPunct="1"/>
            <a:r>
              <a:rPr lang="en-US" altLang="zh-TW" sz="2800"/>
              <a:t>I’m </a:t>
            </a:r>
            <a:r>
              <a:rPr lang="en-US" altLang="zh-TW" sz="2800" dirty="0"/>
              <a:t>sitting in His presence, the sunshine of His face,</a:t>
            </a:r>
          </a:p>
          <a:p>
            <a:pPr algn="ctr" eaLnBrk="1" hangingPunct="1"/>
            <a:r>
              <a:rPr lang="zh-TW" altLang="en-US" dirty="0"/>
              <a:t>安靜溫習祂恩典，充滿希奇感嘆。</a:t>
            </a:r>
          </a:p>
          <a:p>
            <a:pPr algn="ctr" eaLnBrk="1" hangingPunct="1"/>
            <a:r>
              <a:rPr lang="en-US" altLang="zh-TW" sz="2800" dirty="0"/>
              <a:t>While with adoring wonder His blessings I retrace,</a:t>
            </a:r>
          </a:p>
          <a:p>
            <a:pPr algn="ctr" eaLnBrk="1" hangingPunct="1"/>
            <a:r>
              <a:rPr lang="zh-TW" altLang="en-US" dirty="0"/>
              <a:t>好像永世時日雖久，給我讚美仍嫌不夠。</a:t>
            </a:r>
          </a:p>
          <a:p>
            <a:pPr algn="ctr" eaLnBrk="1" hangingPunct="1"/>
            <a:r>
              <a:rPr lang="en-US" altLang="zh-TW" sz="2800" dirty="0"/>
              <a:t>It seems as if eternal days</a:t>
            </a:r>
          </a:p>
          <a:p>
            <a:pPr algn="ctr" eaLnBrk="1" hangingPunct="1"/>
            <a:r>
              <a:rPr lang="en-US" altLang="zh-TW" sz="2800" dirty="0"/>
              <a:t>Are far too short to sound His praise.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4/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哦，這愛，來尋我！</a:t>
            </a:r>
          </a:p>
          <a:p>
            <a:pPr algn="ctr" eaLnBrk="1" hangingPunct="1"/>
            <a:r>
              <a:rPr lang="en-US" altLang="zh-TW" sz="2800" dirty="0"/>
              <a:t>Oh, the love that sought me!</a:t>
            </a:r>
          </a:p>
          <a:p>
            <a:pPr algn="ctr" eaLnBrk="1" hangingPunct="1"/>
            <a:r>
              <a:rPr lang="zh-TW" altLang="en-US" dirty="0"/>
              <a:t>哦，這血，來贖我！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Oh, the blood that bought me!</a:t>
            </a:r>
          </a:p>
          <a:p>
            <a:pPr algn="ctr" eaLnBrk="1" hangingPunct="1"/>
            <a:r>
              <a:rPr lang="zh-TW" altLang="en-US" dirty="0"/>
              <a:t>哦，這恩，帶我歸祂羊圈，</a:t>
            </a:r>
          </a:p>
          <a:p>
            <a:pPr algn="ctr" eaLnBrk="1" hangingPunct="1"/>
            <a:r>
              <a:rPr lang="en-US" altLang="zh-TW" sz="2800" dirty="0"/>
              <a:t>Oh, the grace that brought me to the fold,</a:t>
            </a:r>
          </a:p>
          <a:p>
            <a:pPr algn="ctr" eaLnBrk="1" hangingPunct="1"/>
            <a:r>
              <a:rPr lang="zh-TW" altLang="en-US" dirty="0"/>
              <a:t>奇妙恩！帶我歸祂羊圈。</a:t>
            </a:r>
          </a:p>
          <a:p>
            <a:pPr algn="ctr" eaLnBrk="1" hangingPunct="1"/>
            <a:r>
              <a:rPr lang="en-US" altLang="zh-TW" sz="2800" dirty="0"/>
              <a:t>Wondrous grace that brought me to the fold!</a:t>
            </a:r>
          </a:p>
        </p:txBody>
      </p:sp>
    </p:spTree>
    <p:extLst>
      <p:ext uri="{BB962C8B-B14F-4D97-AF65-F5344CB8AC3E}">
        <p14:creationId xmlns:p14="http://schemas.microsoft.com/office/powerpoint/2010/main" val="348287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173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年日雖然如逝水，現今一切安息；</a:t>
            </a:r>
          </a:p>
          <a:p>
            <a:pPr algn="ctr" eaLnBrk="1" hangingPunct="1"/>
            <a:r>
              <a:rPr lang="en-US" altLang="zh-TW" sz="2800" dirty="0"/>
              <a:t>So while the hours are passing, all now is perfect rest;</a:t>
            </a:r>
          </a:p>
          <a:p>
            <a:pPr algn="ctr" eaLnBrk="1" hangingPunct="1"/>
            <a:r>
              <a:rPr lang="zh-TW" altLang="en-US" dirty="0"/>
              <a:t>我正等候那機會，能在祂前站立。</a:t>
            </a:r>
          </a:p>
          <a:p>
            <a:pPr algn="ctr" eaLnBrk="1" hangingPunct="1"/>
            <a:r>
              <a:rPr lang="en-US" altLang="zh-TW" sz="2800" dirty="0"/>
              <a:t>I’m waiting for the morning, the brightest and the best,</a:t>
            </a:r>
          </a:p>
          <a:p>
            <a:pPr algn="ctr" eaLnBrk="1" hangingPunct="1"/>
            <a:r>
              <a:rPr lang="zh-TW" altLang="en-US" dirty="0"/>
              <a:t>那時祂召我到身邊，與祂同在，永面對面。</a:t>
            </a:r>
          </a:p>
          <a:p>
            <a:pPr algn="ctr" eaLnBrk="1" hangingPunct="1"/>
            <a:r>
              <a:rPr lang="en-US" altLang="zh-TW" sz="2800" dirty="0"/>
              <a:t>When He will call us to His side, </a:t>
            </a:r>
          </a:p>
          <a:p>
            <a:pPr algn="ctr" eaLnBrk="1" hangingPunct="1"/>
            <a:r>
              <a:rPr lang="en-US" altLang="zh-TW" sz="2800" dirty="0"/>
              <a:t>To be with Him, His spotless Bride.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725</TotalTime>
  <Words>865</Words>
  <Application>Microsoft Office PowerPoint</Application>
  <PresentationFormat>On-screen Show (16:9)</PresentationFormat>
  <Paragraphs>96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H173  祂來尋覓，滿了柔情   IN TENDERNESS HE SOUGHT ME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70</cp:revision>
  <dcterms:created xsi:type="dcterms:W3CDTF">2001-04-19T19:07:54Z</dcterms:created>
  <dcterms:modified xsi:type="dcterms:W3CDTF">2017-08-02T22:32:03Z</dcterms:modified>
</cp:coreProperties>
</file>